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smtClean="0">
                <a:latin typeface="Cambria"/>
                <a:cs typeface="Cambria"/>
              </a:rPr>
              <a:t>12.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Matematik öğretiminde yaratıcı problemlerin değerlendirilmesi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376</TotalTime>
  <Words>21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105</cp:revision>
  <dcterms:created xsi:type="dcterms:W3CDTF">2011-09-26T21:40:37Z</dcterms:created>
  <dcterms:modified xsi:type="dcterms:W3CDTF">2021-02-17T12:30:14Z</dcterms:modified>
</cp:coreProperties>
</file>